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5" r:id="rId11"/>
    <p:sldId id="264" r:id="rId12"/>
  </p:sldIdLst>
  <p:sldSz cx="9144000" cy="5143500" type="screen16x9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B050"/>
    <a:srgbClr val="C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60" d="100"/>
          <a:sy n="160" d="100"/>
        </p:scale>
        <p:origin x="114" y="1386"/>
      </p:cViewPr>
      <p:guideLst>
        <p:guide orient="horz" pos="1083"/>
        <p:guide orient="horz" pos="2164"/>
        <p:guide pos="1927"/>
        <p:guide pos="38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147F-EBBD-41F1-8437-6058AEDF0A47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584-E008-40C3-B292-9EE004C48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147F-EBBD-41F1-8437-6058AEDF0A47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584-E008-40C3-B292-9EE004C48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147F-EBBD-41F1-8437-6058AEDF0A47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584-E008-40C3-B292-9EE004C48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147F-EBBD-41F1-8437-6058AEDF0A47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584-E008-40C3-B292-9EE004C48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147F-EBBD-41F1-8437-6058AEDF0A47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584-E008-40C3-B292-9EE004C48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147F-EBBD-41F1-8437-6058AEDF0A47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584-E008-40C3-B292-9EE004C48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147F-EBBD-41F1-8437-6058AEDF0A47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584-E008-40C3-B292-9EE004C48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147F-EBBD-41F1-8437-6058AEDF0A47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584-E008-40C3-B292-9EE004C48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147F-EBBD-41F1-8437-6058AEDF0A47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584-E008-40C3-B292-9EE004C48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147F-EBBD-41F1-8437-6058AEDF0A47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584-E008-40C3-B292-9EE004C48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147F-EBBD-41F1-8437-6058AEDF0A47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584-E008-40C3-B292-9EE004C48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0147F-EBBD-41F1-8437-6058AEDF0A47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01584-E008-40C3-B292-9EE004C48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97819"/>
            <a:ext cx="8928992" cy="1102519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РАЗЪЯСНЕНИЕ «ОШИБОК»</a:t>
            </a:r>
            <a:b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ДОКУМЕНТАХ УСЛОВНОГО КАНДИДАТА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-17594" y="4515966"/>
            <a:ext cx="388843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9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 ПО ВОПРОСАМ ОРГАНИЗАЦИИ</a:t>
            </a:r>
          </a:p>
          <a:p>
            <a:pPr algn="l"/>
            <a:r>
              <a:rPr lang="ru-RU" sz="9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ИЗБИРАТЕЛЬНОГО ПРОЦЕССА</a:t>
            </a:r>
          </a:p>
          <a:p>
            <a:pPr algn="l"/>
            <a:r>
              <a:rPr lang="ru-RU" sz="9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АППАРАТА ЦИК РОССИИ</a:t>
            </a:r>
            <a:endParaRPr lang="ru-RU" sz="900" dirty="0">
              <a:solidFill>
                <a:schemeClr val="accent1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:\Информ Центр ЦИК\Мероприятия 2017 год\Апрель\10 апреля РЦОИТ Обучение секретарей ИКС РФ\Папка для слайдов ШЕВЧЕНКО\4 паспорт дет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4675188" cy="644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4088" y="503262"/>
            <a:ext cx="3672408" cy="37856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 anchor="ctr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 паспорт вписан несовершеннолетний ребенок.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Справки об имуществе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за рубежом, о расходах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по сделкам на него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не </a:t>
            </a:r>
            <a:r>
              <a:rPr lang="ru-RU" sz="2000" b="1" dirty="0">
                <a:solidFill>
                  <a:srgbClr val="C00000"/>
                </a:solidFill>
              </a:rPr>
              <a:t>представлены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</a:p>
          <a:p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Страницы 14–15 паспорта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о семейном положении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и </a:t>
            </a:r>
            <a:r>
              <a:rPr lang="ru-RU" sz="2000" b="1" dirty="0" smtClean="0">
                <a:solidFill>
                  <a:srgbClr val="C00000"/>
                </a:solidFill>
              </a:rPr>
              <a:t>18–19  с отметками о ранее выданных удостоверениях личности не представлены.</a:t>
            </a:r>
          </a:p>
        </p:txBody>
      </p:sp>
    </p:spTree>
    <p:extLst>
      <p:ext uri="{BB962C8B-B14F-4D97-AF65-F5344CB8AC3E}">
        <p14:creationId xmlns:p14="http://schemas.microsoft.com/office/powerpoint/2010/main" xmlns="" val="4171700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Информ Центр ЦИК\Мероприятия 2017 год\Апрель\10 апреля РЦОИТ Обучение секретарей ИКС РФ\Папка для слайдов ШЕВЧЕНКО\ШАБЛОН_400 Таблица_ЗАВЕРЕНИЕ_2 FEDERALNY.tif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668" y="1"/>
            <a:ext cx="727466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1813" y="1755131"/>
            <a:ext cx="8899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Петрова</a:t>
            </a:r>
          </a:p>
          <a:p>
            <a:r>
              <a:rPr lang="ru-RU" sz="1000" i="1" dirty="0" smtClean="0">
                <a:solidFill>
                  <a:srgbClr val="0070C0"/>
                </a:solidFill>
              </a:rPr>
              <a:t>Ирина</a:t>
            </a:r>
          </a:p>
          <a:p>
            <a:r>
              <a:rPr lang="ru-RU" sz="1000" i="1" dirty="0" smtClean="0">
                <a:solidFill>
                  <a:srgbClr val="0070C0"/>
                </a:solidFill>
              </a:rPr>
              <a:t>Геннадьевна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1300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1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6495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1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9933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1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5128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6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0323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0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0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7727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7904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67944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1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9562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1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32826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54444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56674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1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4008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1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13322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1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76056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1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3712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1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25430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1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07021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3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96217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1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58907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75040" y="188700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solidFill>
                  <a:srgbClr val="0070C0"/>
                </a:solidFill>
              </a:rPr>
              <a:t>2</a:t>
            </a:r>
            <a:endParaRPr lang="ru-RU" sz="1000" i="1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68360" y="1826829"/>
            <a:ext cx="980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000" i="1">
                <a:solidFill>
                  <a:srgbClr val="0070C0"/>
                </a:solidFill>
              </a:defRPr>
            </a:lvl1pPr>
          </a:lstStyle>
          <a:p>
            <a:r>
              <a:rPr lang="ru-RU" sz="400" spc="-30" dirty="0"/>
              <a:t>Не соответствует паспортным данным</a:t>
            </a:r>
          </a:p>
          <a:p>
            <a:r>
              <a:rPr lang="ru-RU" sz="400" spc="-30" dirty="0" smtClean="0"/>
              <a:t>Неверно </a:t>
            </a:r>
            <a:r>
              <a:rPr lang="ru-RU" sz="400" spc="-30" dirty="0"/>
              <a:t>указаны виды доходов</a:t>
            </a:r>
          </a:p>
          <a:p>
            <a:r>
              <a:rPr lang="ru-RU" sz="400" spc="-30" dirty="0" smtClean="0"/>
              <a:t>Не </a:t>
            </a:r>
            <a:r>
              <a:rPr lang="ru-RU" sz="400" spc="-30" dirty="0"/>
              <a:t>указан год выпуска автомобиля</a:t>
            </a:r>
          </a:p>
          <a:p>
            <a:r>
              <a:rPr lang="ru-RU" sz="400" spc="-30" dirty="0" smtClean="0"/>
              <a:t>Не </a:t>
            </a:r>
            <a:r>
              <a:rPr lang="ru-RU" sz="400" spc="-30" dirty="0"/>
              <a:t>указан остаток на банковском счете</a:t>
            </a:r>
          </a:p>
          <a:p>
            <a:r>
              <a:rPr lang="ru-RU" sz="400" spc="-30" dirty="0" smtClean="0"/>
              <a:t>Не </a:t>
            </a:r>
            <a:r>
              <a:rPr lang="ru-RU" sz="400" spc="-30" dirty="0"/>
              <a:t>указана дата подписания документа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50411" y="391678"/>
            <a:ext cx="18469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i="1" dirty="0" smtClean="0">
                <a:solidFill>
                  <a:srgbClr val="0070C0"/>
                </a:solidFill>
              </a:rPr>
              <a:t>«Главная политическая партия»</a:t>
            </a:r>
            <a:endParaRPr lang="ru-RU" sz="9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508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/>
          <p:cNvGrpSpPr/>
          <p:nvPr/>
        </p:nvGrpSpPr>
        <p:grpSpPr>
          <a:xfrm>
            <a:off x="6012160" y="411510"/>
            <a:ext cx="2937972" cy="4104456"/>
            <a:chOff x="6012160" y="411510"/>
            <a:chExt cx="2937972" cy="4104456"/>
          </a:xfrm>
        </p:grpSpPr>
        <p:pic>
          <p:nvPicPr>
            <p:cNvPr id="5" name="Содержимое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12160" y="411510"/>
              <a:ext cx="2937972" cy="410445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" name="Прямоугольник 6"/>
            <p:cNvSpPr/>
            <p:nvPr/>
          </p:nvSpPr>
          <p:spPr>
            <a:xfrm>
              <a:off x="7649552" y="3147814"/>
              <a:ext cx="756000" cy="144016"/>
            </a:xfrm>
            <a:prstGeom prst="rect">
              <a:avLst/>
            </a:prstGeom>
            <a:solidFill>
              <a:srgbClr val="00B050">
                <a:alpha val="38824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 rot="5400000">
              <a:off x="8535558" y="3548556"/>
              <a:ext cx="494660" cy="144016"/>
            </a:xfrm>
            <a:prstGeom prst="rect">
              <a:avLst/>
            </a:prstGeom>
            <a:solidFill>
              <a:srgbClr val="00B050">
                <a:alpha val="38824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563200" y="0"/>
            <a:ext cx="5580111" cy="7672107"/>
            <a:chOff x="4612758" y="-942105"/>
            <a:chExt cx="4769487" cy="6557578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4612758" y="-942105"/>
              <a:ext cx="4769487" cy="6557578"/>
              <a:chOff x="2491471" y="-972055"/>
              <a:chExt cx="4769487" cy="6557578"/>
            </a:xfrm>
          </p:grpSpPr>
          <p:pic>
            <p:nvPicPr>
              <p:cNvPr id="29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491471" y="-972055"/>
                <a:ext cx="4769487" cy="65575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6523552" y="2769856"/>
                <a:ext cx="216024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3051597" y="897414"/>
                <a:ext cx="3939032" cy="223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i="1" dirty="0" smtClean="0">
                    <a:solidFill>
                      <a:srgbClr val="C00000"/>
                    </a:solidFill>
                  </a:rPr>
                  <a:t>Не указано, баллотируется в составе списка кандидатов или по ОИО</a:t>
                </a:r>
                <a:endParaRPr lang="ru-RU" sz="1100" i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8107680" y="3588822"/>
              <a:ext cx="953017" cy="252000"/>
            </a:xfrm>
            <a:prstGeom prst="rect">
              <a:avLst/>
            </a:prstGeom>
            <a:solidFill>
              <a:srgbClr val="00B050">
                <a:alpha val="38824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92476E-7 L -0.13975 -0.2735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7" y="-1369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987" y="-1395388"/>
            <a:ext cx="5613674" cy="7718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Содержимо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59" y="483519"/>
            <a:ext cx="5643433" cy="4032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66981" y="2813530"/>
            <a:ext cx="61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825238" y="804924"/>
            <a:ext cx="828000" cy="144016"/>
          </a:xfrm>
          <a:prstGeom prst="rect">
            <a:avLst/>
          </a:prstGeom>
          <a:solidFill>
            <a:srgbClr val="00B050">
              <a:alpha val="38824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83568" y="2512620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C00000"/>
                </a:solidFill>
              </a:rPr>
              <a:t>Московская область,</a:t>
            </a:r>
            <a:endParaRPr lang="ru-RU" sz="1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750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483518"/>
            <a:ext cx="5643432" cy="39393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741" y="-1441780"/>
            <a:ext cx="5613674" cy="7718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936540" y="3563410"/>
            <a:ext cx="43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869950" y="1595652"/>
            <a:ext cx="648000" cy="144016"/>
          </a:xfrm>
          <a:prstGeom prst="rect">
            <a:avLst/>
          </a:prstGeom>
          <a:solidFill>
            <a:srgbClr val="00B050">
              <a:alpha val="38824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293916"/>
            <a:ext cx="3456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solidFill>
                  <a:srgbClr val="C00000"/>
                </a:solidFill>
              </a:rPr>
              <a:t>Не представлен документ о смене фамилии</a:t>
            </a:r>
            <a:endParaRPr lang="ru-RU" sz="1100" i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2524" y="3232434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C00000"/>
                </a:solidFill>
              </a:rPr>
              <a:t>1999 год,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82118" y="3895760"/>
            <a:ext cx="396000" cy="144016"/>
          </a:xfrm>
          <a:prstGeom prst="rect">
            <a:avLst/>
          </a:prstGeom>
          <a:solidFill>
            <a:srgbClr val="00B050">
              <a:alpha val="38824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516134" y="661706"/>
            <a:ext cx="43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663816" y="661706"/>
            <a:ext cx="25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73967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34045"/>
            <a:ext cx="3153227" cy="4335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987" y="-1382776"/>
            <a:ext cx="5613674" cy="7718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300192" y="1648258"/>
            <a:ext cx="2520280" cy="419436"/>
          </a:xfrm>
          <a:prstGeom prst="rect">
            <a:avLst/>
          </a:prstGeom>
          <a:solidFill>
            <a:srgbClr val="00B050">
              <a:alpha val="38824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33764" y="3795886"/>
            <a:ext cx="124305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28120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34045"/>
            <a:ext cx="3153227" cy="4335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987" y="-1382776"/>
            <a:ext cx="5613674" cy="7718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300192" y="371032"/>
            <a:ext cx="2520280" cy="472526"/>
          </a:xfrm>
          <a:prstGeom prst="rect">
            <a:avLst/>
          </a:prstGeom>
          <a:solidFill>
            <a:srgbClr val="00B050">
              <a:alpha val="38824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63688" y="3725039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solidFill>
                  <a:srgbClr val="C00000"/>
                </a:solidFill>
              </a:rPr>
              <a:t>Членство в политической партии и ином общественном объединении не указано</a:t>
            </a:r>
            <a:endParaRPr lang="ru-RU" sz="11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594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2" r="6483"/>
          <a:stretch/>
        </p:blipFill>
        <p:spPr bwMode="auto">
          <a:xfrm>
            <a:off x="67026" y="23603"/>
            <a:ext cx="6269684" cy="509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44208" y="51470"/>
            <a:ext cx="2808312" cy="455509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 anchor="ctr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Не соответствует паспортным данным</a:t>
            </a:r>
          </a:p>
          <a:p>
            <a:endParaRPr lang="ru-RU" sz="1000" b="1" dirty="0" smtClean="0">
              <a:solidFill>
                <a:srgbClr val="C00000"/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Неверно указаны виды доходов</a:t>
            </a:r>
          </a:p>
          <a:p>
            <a:endParaRPr lang="ru-RU" sz="1000" b="1" dirty="0" smtClean="0">
              <a:solidFill>
                <a:srgbClr val="C00000"/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Не полностью указан адрес места нахождения недвижимости</a:t>
            </a:r>
          </a:p>
          <a:p>
            <a:endParaRPr lang="ru-RU" sz="1000" b="1" dirty="0" smtClean="0">
              <a:solidFill>
                <a:srgbClr val="C00000"/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Не указан год выпуска автомобиля</a:t>
            </a:r>
          </a:p>
          <a:p>
            <a:endParaRPr lang="ru-RU" sz="1000" b="1" dirty="0" smtClean="0">
              <a:solidFill>
                <a:srgbClr val="C00000"/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Не указан остаток на банковском счете</a:t>
            </a:r>
          </a:p>
          <a:p>
            <a:endParaRPr lang="ru-RU" sz="1000" b="1" dirty="0">
              <a:solidFill>
                <a:srgbClr val="C00000"/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Не указана дата подписания документа</a:t>
            </a:r>
          </a:p>
          <a:p>
            <a:endParaRPr lang="ru-RU" sz="1000" b="1" dirty="0">
              <a:solidFill>
                <a:srgbClr val="C00000"/>
              </a:solidFill>
            </a:endParaRPr>
          </a:p>
          <a:p>
            <a:r>
              <a:rPr lang="ru-RU" sz="1600" b="1" dirty="0">
                <a:solidFill>
                  <a:srgbClr val="C00000"/>
                </a:solidFill>
              </a:rPr>
              <a:t>Не </a:t>
            </a:r>
            <a:r>
              <a:rPr lang="ru-RU" sz="1600" b="1" dirty="0" smtClean="0">
                <a:solidFill>
                  <a:srgbClr val="C00000"/>
                </a:solidFill>
              </a:rPr>
              <a:t>указан  ИНН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6376" y="3075806"/>
            <a:ext cx="396000" cy="10081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20634" y="3075806"/>
            <a:ext cx="468000" cy="324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81742" y="3075806"/>
            <a:ext cx="468000" cy="72008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47664" y="4563294"/>
            <a:ext cx="2088232" cy="2160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999706" y="802072"/>
            <a:ext cx="792000" cy="18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8336" y="3243234"/>
            <a:ext cx="432000" cy="12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450391" y="123478"/>
            <a:ext cx="2699792" cy="576064"/>
          </a:xfrm>
          <a:prstGeom prst="rect">
            <a:avLst/>
          </a:prstGeom>
          <a:solidFill>
            <a:srgbClr val="C0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8" name="Прямоугольник 17"/>
          <p:cNvSpPr/>
          <p:nvPr/>
        </p:nvSpPr>
        <p:spPr>
          <a:xfrm>
            <a:off x="1914276" y="698877"/>
            <a:ext cx="1008112" cy="360040"/>
          </a:xfrm>
          <a:prstGeom prst="rect">
            <a:avLst/>
          </a:prstGeom>
          <a:solidFill>
            <a:srgbClr val="C0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450391" y="771551"/>
            <a:ext cx="2699792" cy="576064"/>
          </a:xfrm>
          <a:prstGeom prst="rect">
            <a:avLst/>
          </a:prstGeom>
          <a:solidFill>
            <a:srgbClr val="C0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2" name="Прямоугольник 21"/>
          <p:cNvSpPr/>
          <p:nvPr/>
        </p:nvSpPr>
        <p:spPr>
          <a:xfrm>
            <a:off x="23292" y="3126214"/>
            <a:ext cx="660276" cy="360040"/>
          </a:xfrm>
          <a:prstGeom prst="rect">
            <a:avLst/>
          </a:prstGeom>
          <a:solidFill>
            <a:srgbClr val="C0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450391" y="2262119"/>
            <a:ext cx="2699792" cy="612067"/>
          </a:xfrm>
          <a:prstGeom prst="rect">
            <a:avLst/>
          </a:prstGeom>
          <a:solidFill>
            <a:srgbClr val="C0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4" name="Прямоугольник 23"/>
          <p:cNvSpPr/>
          <p:nvPr/>
        </p:nvSpPr>
        <p:spPr>
          <a:xfrm>
            <a:off x="838320" y="2965374"/>
            <a:ext cx="637336" cy="1190551"/>
          </a:xfrm>
          <a:prstGeom prst="rect">
            <a:avLst/>
          </a:prstGeom>
          <a:solidFill>
            <a:srgbClr val="C0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450391" y="2930383"/>
            <a:ext cx="2699792" cy="570797"/>
          </a:xfrm>
          <a:prstGeom prst="rect">
            <a:avLst/>
          </a:prstGeom>
          <a:solidFill>
            <a:srgbClr val="C0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6" name="Прямоугольник 25"/>
          <p:cNvSpPr/>
          <p:nvPr/>
        </p:nvSpPr>
        <p:spPr>
          <a:xfrm>
            <a:off x="3835966" y="2965374"/>
            <a:ext cx="637336" cy="595275"/>
          </a:xfrm>
          <a:prstGeom prst="rect">
            <a:avLst/>
          </a:prstGeom>
          <a:solidFill>
            <a:srgbClr val="C0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450391" y="3573261"/>
            <a:ext cx="2699792" cy="557146"/>
          </a:xfrm>
          <a:prstGeom prst="rect">
            <a:avLst/>
          </a:prstGeom>
          <a:solidFill>
            <a:srgbClr val="C0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8" name="Прямоугольник 27"/>
          <p:cNvSpPr/>
          <p:nvPr/>
        </p:nvSpPr>
        <p:spPr>
          <a:xfrm>
            <a:off x="4303652" y="2965374"/>
            <a:ext cx="637336" cy="974528"/>
          </a:xfrm>
          <a:prstGeom prst="rect">
            <a:avLst/>
          </a:prstGeom>
          <a:solidFill>
            <a:srgbClr val="C0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475656" y="4425040"/>
            <a:ext cx="2304256" cy="487264"/>
          </a:xfrm>
          <a:prstGeom prst="rect">
            <a:avLst/>
          </a:prstGeom>
          <a:solidFill>
            <a:srgbClr val="C0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176818" y="3086340"/>
            <a:ext cx="432048" cy="5655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039108" y="2948086"/>
            <a:ext cx="720080" cy="847800"/>
          </a:xfrm>
          <a:prstGeom prst="rect">
            <a:avLst/>
          </a:prstGeom>
          <a:solidFill>
            <a:srgbClr val="C0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450391" y="1412948"/>
            <a:ext cx="2699792" cy="792088"/>
          </a:xfrm>
          <a:prstGeom prst="rect">
            <a:avLst/>
          </a:prstGeom>
          <a:solidFill>
            <a:srgbClr val="C0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34" name="Прямоугольник 33"/>
          <p:cNvSpPr/>
          <p:nvPr/>
        </p:nvSpPr>
        <p:spPr>
          <a:xfrm>
            <a:off x="6450391" y="4191258"/>
            <a:ext cx="2699792" cy="372036"/>
          </a:xfrm>
          <a:prstGeom prst="rect">
            <a:avLst/>
          </a:prstGeom>
          <a:solidFill>
            <a:srgbClr val="C0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35" name="Прямоугольник 34"/>
          <p:cNvSpPr/>
          <p:nvPr/>
        </p:nvSpPr>
        <p:spPr>
          <a:xfrm>
            <a:off x="512548" y="3480858"/>
            <a:ext cx="432000" cy="12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17504" y="3363838"/>
            <a:ext cx="660276" cy="360040"/>
          </a:xfrm>
          <a:prstGeom prst="rect">
            <a:avLst/>
          </a:prstGeom>
          <a:solidFill>
            <a:srgbClr val="C0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6382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6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6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6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6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6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6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18" grpId="0" animBg="1"/>
      <p:bldP spid="18" grpId="1" animBg="1"/>
      <p:bldP spid="23" grpId="0" animBg="1"/>
      <p:bldP spid="23" grpId="1" animBg="1"/>
      <p:bldP spid="22" grpId="0" animBg="1"/>
      <p:bldP spid="22" grpId="1" animBg="1"/>
      <p:bldP spid="25" grpId="0" animBg="1"/>
      <p:bldP spid="25" grpId="1" animBg="1"/>
      <p:bldP spid="24" grpId="0" animBg="1"/>
      <p:bldP spid="24" grpId="1" animBg="1"/>
      <p:bldP spid="27" grpId="0" animBg="1"/>
      <p:bldP spid="27" grpId="1" animBg="1"/>
      <p:bldP spid="26" grpId="0" animBg="1"/>
      <p:bldP spid="26" grpId="1" animBg="1"/>
      <p:bldP spid="29" grpId="0" animBg="1"/>
      <p:bldP spid="29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91644" y="123478"/>
            <a:ext cx="8872844" cy="11961579"/>
            <a:chOff x="91644" y="123478"/>
            <a:chExt cx="7216660" cy="9728859"/>
          </a:xfrm>
        </p:grpSpPr>
        <p:grpSp>
          <p:nvGrpSpPr>
            <p:cNvPr id="4" name="Группа 3"/>
            <p:cNvGrpSpPr>
              <a:grpSpLocks noChangeAspect="1"/>
            </p:cNvGrpSpPr>
            <p:nvPr/>
          </p:nvGrpSpPr>
          <p:grpSpPr>
            <a:xfrm>
              <a:off x="91644" y="123478"/>
              <a:ext cx="7216660" cy="9728859"/>
              <a:chOff x="91645" y="483519"/>
              <a:chExt cx="5992499" cy="8078554"/>
            </a:xfrm>
          </p:grpSpPr>
          <p:pic>
            <p:nvPicPr>
              <p:cNvPr id="2051" name="Picture 3" descr="O:\Информ Центр ЦИК\Мероприятия 2017 год\Апрель\10 апреля РЦОИТ Обучение секретарей ИКС РФ\Папка для слайдов ШЕВЧЕНКО\Справка расходов 1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2711" t="10283" r="12711" b="7706"/>
              <a:stretch/>
            </p:blipFill>
            <p:spPr bwMode="auto">
              <a:xfrm rot="16200000">
                <a:off x="1105588" y="-530424"/>
                <a:ext cx="3960440" cy="5988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O:\Информ Центр ЦИК\Мероприятия 2017 год\Апрель\10 апреля РЦОИТ Обучение секретарей ИКС РФ\Папка для слайдов ШЕВЧЕНКО\Справка расходов 2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1787" t="10191" r="10436" b="7476"/>
              <a:stretch/>
            </p:blipFill>
            <p:spPr bwMode="auto">
              <a:xfrm rot="16200000">
                <a:off x="1029330" y="3507260"/>
                <a:ext cx="4117129" cy="59924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8" name="Прямая соединительная линия 7"/>
            <p:cNvCxnSpPr/>
            <p:nvPr/>
          </p:nvCxnSpPr>
          <p:spPr>
            <a:xfrm>
              <a:off x="5861838" y="1660870"/>
              <a:ext cx="1374458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11042" y="1898454"/>
              <a:ext cx="348893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>
              <a:off x="3728129" y="1798580"/>
              <a:ext cx="1404000" cy="180000"/>
            </a:xfrm>
            <a:prstGeom prst="rect">
              <a:avLst/>
            </a:prstGeom>
            <a:solidFill>
              <a:srgbClr val="FFFF00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2685663" y="4861435"/>
              <a:ext cx="2808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271528" y="4830420"/>
              <a:ext cx="34563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i="1" dirty="0" smtClean="0">
                  <a:solidFill>
                    <a:srgbClr val="C00000"/>
                  </a:solidFill>
                </a:rPr>
                <a:t>Адрес указан не полностью</a:t>
              </a:r>
              <a:endParaRPr lang="ru-RU" sz="1100" i="1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99792" y="4443958"/>
              <a:ext cx="34563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i="1" dirty="0" smtClean="0">
                  <a:solidFill>
                    <a:srgbClr val="C00000"/>
                  </a:solidFill>
                </a:rPr>
                <a:t>ИНН не указан</a:t>
              </a:r>
              <a:endParaRPr lang="ru-RU" sz="1100" i="1" dirty="0">
                <a:solidFill>
                  <a:srgbClr val="C00000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166982" y="6093836"/>
              <a:ext cx="864000" cy="46800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098686" y="9245122"/>
              <a:ext cx="6156000" cy="377106"/>
            </a:xfrm>
            <a:prstGeom prst="rect">
              <a:avLst/>
            </a:prstGeom>
            <a:solidFill>
              <a:srgbClr val="FFFF00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11042" y="9353114"/>
              <a:ext cx="887644" cy="269114"/>
            </a:xfrm>
            <a:prstGeom prst="rect">
              <a:avLst/>
            </a:prstGeom>
            <a:solidFill>
              <a:srgbClr val="FFFF00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092198" y="9698864"/>
              <a:ext cx="1224000" cy="144000"/>
            </a:xfrm>
            <a:prstGeom prst="rect">
              <a:avLst/>
            </a:prstGeom>
            <a:solidFill>
              <a:srgbClr val="FFFF00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998128" y="8542108"/>
              <a:ext cx="3256557" cy="288032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2195736" y="1491630"/>
              <a:ext cx="21602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067944" y="3219822"/>
              <a:ext cx="21602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978693" y="6128554"/>
              <a:ext cx="34563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i="1" dirty="0" smtClean="0">
                  <a:solidFill>
                    <a:srgbClr val="C00000"/>
                  </a:solidFill>
                </a:rPr>
                <a:t>Адрес указан не полностью</a:t>
              </a:r>
              <a:endParaRPr lang="ru-RU" sz="1100" i="1" dirty="0">
                <a:solidFill>
                  <a:srgbClr val="C00000"/>
                </a:solidFill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3491880" y="6263076"/>
              <a:ext cx="792088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Прямоугольник 27"/>
            <p:cNvSpPr/>
            <p:nvPr/>
          </p:nvSpPr>
          <p:spPr>
            <a:xfrm>
              <a:off x="6043804" y="6093836"/>
              <a:ext cx="1157624" cy="468000"/>
            </a:xfrm>
            <a:prstGeom prst="rect">
              <a:avLst/>
            </a:prstGeom>
            <a:solidFill>
              <a:srgbClr val="00B050">
                <a:alpha val="34902"/>
              </a:srgb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802991" y="7806034"/>
              <a:ext cx="1347045" cy="233999"/>
            </a:xfrm>
            <a:prstGeom prst="rect">
              <a:avLst/>
            </a:prstGeom>
            <a:solidFill>
              <a:srgbClr val="00B050">
                <a:alpha val="34902"/>
              </a:srgb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0139925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48533E-6 L 0.00087 -1.00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0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1.00216 L 0.00087 -1.345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36676" y="51470"/>
            <a:ext cx="8870649" cy="16868607"/>
            <a:chOff x="136676" y="123478"/>
            <a:chExt cx="8870649" cy="16868607"/>
          </a:xfrm>
        </p:grpSpPr>
        <p:pic>
          <p:nvPicPr>
            <p:cNvPr id="3074" name="Picture 2" descr="O:\Информ Центр ЦИК\Мероприятия 2017 год\Апрель\10 апреля РЦОИТ Обучение секретарей ИКС РФ\Папка для слайдов ШЕВЧЕНКО\Справка зарубежка для слайда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411" t="3664" r="3800"/>
            <a:stretch/>
          </p:blipFill>
          <p:spPr bwMode="auto">
            <a:xfrm>
              <a:off x="136676" y="123478"/>
              <a:ext cx="8870649" cy="16868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>
              <a:off x="7380312" y="1923678"/>
              <a:ext cx="1512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>
              <a:off x="3773606" y="2110024"/>
              <a:ext cx="1836000" cy="216000"/>
            </a:xfrm>
            <a:prstGeom prst="rect">
              <a:avLst/>
            </a:prstGeom>
            <a:solidFill>
              <a:srgbClr val="FFFF00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17222" y="2218309"/>
              <a:ext cx="3384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3131840" y="6172150"/>
              <a:ext cx="3384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131840" y="6198572"/>
              <a:ext cx="34563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i="1" dirty="0" smtClean="0">
                  <a:solidFill>
                    <a:srgbClr val="C00000"/>
                  </a:solidFill>
                </a:rPr>
                <a:t>Адрес указан не полностью</a:t>
              </a:r>
              <a:endParaRPr lang="ru-RU" sz="1100" i="1" dirty="0">
                <a:solidFill>
                  <a:srgbClr val="C0000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05254" y="7561862"/>
              <a:ext cx="8149516" cy="32586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05254" y="11500742"/>
              <a:ext cx="8287058" cy="32586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2" descr="O:\Информ Центр ЦИК\Мероприятия 2017 год\Апрель\10 апреля РЦОИТ Обучение секретарей ИКС РФ\Папка для слайдов ШЕВЧЕНКО\Справка зарубежка для слайда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701" t="84714" r="4463" b="13532"/>
            <a:stretch/>
          </p:blipFill>
          <p:spPr bwMode="auto">
            <a:xfrm>
              <a:off x="219160" y="8043879"/>
              <a:ext cx="8673152" cy="307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O:\Информ Центр ЦИК\Мероприятия 2017 год\Апрель\10 апреля РЦОИТ Обучение секретарей ИКС РФ\Папка для слайдов ШЕВЧЕНКО\Справка зарубежка для слайда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701" t="84714" r="4463" b="13532"/>
            <a:stretch/>
          </p:blipFill>
          <p:spPr bwMode="auto">
            <a:xfrm>
              <a:off x="219160" y="11932790"/>
              <a:ext cx="8673152" cy="307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Прямоугольник 28"/>
            <p:cNvSpPr/>
            <p:nvPr/>
          </p:nvSpPr>
          <p:spPr>
            <a:xfrm>
              <a:off x="251520" y="14302748"/>
              <a:ext cx="8712000" cy="324000"/>
            </a:xfrm>
            <a:prstGeom prst="rect">
              <a:avLst/>
            </a:prstGeom>
            <a:solidFill>
              <a:srgbClr val="FFFF00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629610" y="13332472"/>
              <a:ext cx="3456000" cy="180000"/>
            </a:xfrm>
            <a:prstGeom prst="rect">
              <a:avLst/>
            </a:prstGeom>
            <a:solidFill>
              <a:srgbClr val="FFFF00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656654" y="1707654"/>
              <a:ext cx="47518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4823840" y="3712376"/>
              <a:ext cx="47518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371734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82217E-6 L 0 -0.622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6221 L 0 -1.374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6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3745 L 0 -2.2843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188</Words>
  <Application>Microsoft Office PowerPoint</Application>
  <PresentationFormat>Экран (16:9)</PresentationFormat>
  <Paragraphs>66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РАЗЪЯСНЕНИЕ «ОШИБОК» В ДОКУМЕНТАХ УСЛОВНОГО КАНДИДАТА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tatarinova.a</dc:creator>
  <cp:lastModifiedBy>3</cp:lastModifiedBy>
  <cp:revision>60</cp:revision>
  <cp:lastPrinted>2017-04-07T09:01:42Z</cp:lastPrinted>
  <dcterms:created xsi:type="dcterms:W3CDTF">2017-04-06T13:43:51Z</dcterms:created>
  <dcterms:modified xsi:type="dcterms:W3CDTF">2017-10-31T11:43:40Z</dcterms:modified>
</cp:coreProperties>
</file>